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1" d="100"/>
          <a:sy n="51" d="100"/>
        </p:scale>
        <p:origin x="-16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9/19/19</a:t>
            </a:fld>
            <a:endParaRPr lang="en-US" dirty="0"/>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B1115196-1C6F-4784-83AC-30756D8F10B3}" type="datetimeFigureOut">
              <a:rPr lang="en-US" smtClean="0"/>
              <a:t>9/19/19</a:t>
            </a:fld>
            <a:endParaRPr lang="en-US" dirty="0"/>
          </a:p>
        </p:txBody>
      </p:sp>
      <p:sp>
        <p:nvSpPr>
          <p:cNvPr id="6" name="Footer Placeholder 5"/>
          <p:cNvSpPr>
            <a:spLocks noGrp="1"/>
          </p:cNvSpPr>
          <p:nvPr>
            <p:ph type="ftr" sz="quarter" idx="11"/>
          </p:nvPr>
        </p:nvSpPr>
        <p:spPr>
          <a:xfrm>
            <a:off x="2057400" y="6300216"/>
            <a:ext cx="2340864" cy="365125"/>
          </a:xfrm>
        </p:spPr>
        <p:txBody>
          <a:bodyPr/>
          <a:lstStyle/>
          <a:p>
            <a:endParaRPr lang="en-US" dirty="0"/>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19371D3E-5A18-49EB-AD2A-429AF165759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9/19/19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dirty="0"/>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115196-1C6F-4784-83AC-30756D8F10B3}" type="datetimeFigureOut">
              <a:rPr lang="en-US" smtClean="0"/>
              <a:t>9/19/19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9/19/19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9/19/19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115196-1C6F-4784-83AC-30756D8F10B3}" type="datetimeFigureOut">
              <a:rPr lang="en-US" smtClean="0"/>
              <a:t>9/19/19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B1115196-1C6F-4784-83AC-30756D8F10B3}" type="datetimeFigureOut">
              <a:rPr lang="en-US" smtClean="0"/>
              <a:t>9/19/19</a:t>
            </a:fld>
            <a:endParaRPr lang="en-US" dirty="0"/>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dirty="0"/>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dirty="0" smtClean="0"/>
              <a:t>Drag picture to placeholder or click icon to add</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dirty="0"/>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B1115196-1C6F-4784-83AC-30756D8F10B3}" type="datetimeFigureOut">
              <a:rPr lang="en-US" smtClean="0"/>
              <a:t>9/19/19</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115196-1C6F-4784-83AC-30756D8F10B3}" type="datetimeFigureOut">
              <a:rPr lang="en-US" smtClean="0"/>
              <a:t>9/19/19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115196-1C6F-4784-83AC-30756D8F10B3}" type="datetimeFigureOut">
              <a:rPr lang="en-US" smtClean="0"/>
              <a:t>9/19/19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115196-1C6F-4784-83AC-30756D8F10B3}" type="datetimeFigureOut">
              <a:rPr lang="en-US" smtClean="0"/>
              <a:t>9/19/19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115196-1C6F-4784-83AC-30756D8F10B3}" type="datetimeFigureOut">
              <a:rPr lang="en-US" smtClean="0"/>
              <a:t>9/19/19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371D3E-5A18-49EB-AD2A-429AF165759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B1115196-1C6F-4784-83AC-30756D8F10B3}" type="datetimeFigureOut">
              <a:rPr lang="en-US" smtClean="0"/>
              <a:t>9/19/19</a:t>
            </a:fld>
            <a:endParaRPr lang="en-US" dirty="0"/>
          </a:p>
        </p:txBody>
      </p:sp>
      <p:sp>
        <p:nvSpPr>
          <p:cNvPr id="6" name="Footer Placeholder 5"/>
          <p:cNvSpPr>
            <a:spLocks noGrp="1"/>
          </p:cNvSpPr>
          <p:nvPr>
            <p:ph type="ftr" sz="quarter" idx="11"/>
          </p:nvPr>
        </p:nvSpPr>
        <p:spPr>
          <a:xfrm>
            <a:off x="2057400" y="6297706"/>
            <a:ext cx="2339788" cy="365125"/>
          </a:xfrm>
        </p:spPr>
        <p:txBody>
          <a:bodyPr/>
          <a:lstStyle/>
          <a:p>
            <a:endParaRPr lang="en-US" dirty="0"/>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19371D3E-5A18-49EB-AD2A-429AF165759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B1115196-1C6F-4784-83AC-30756D8F10B3}" type="datetimeFigureOut">
              <a:rPr lang="en-US" smtClean="0"/>
              <a:t>9/19/19</a:t>
            </a:fld>
            <a:endParaRPr lang="en-US" dirty="0"/>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dirty="0"/>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19371D3E-5A18-49EB-AD2A-429AF165759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Personal Fitness Notebook writing Prompts </a:t>
            </a:r>
            <a:endParaRPr lang="en-US" dirty="0"/>
          </a:p>
        </p:txBody>
      </p:sp>
      <p:sp>
        <p:nvSpPr>
          <p:cNvPr id="3" name="Subtitle 2"/>
          <p:cNvSpPr>
            <a:spLocks noGrp="1"/>
          </p:cNvSpPr>
          <p:nvPr>
            <p:ph type="subTitle" idx="1"/>
          </p:nvPr>
        </p:nvSpPr>
        <p:spPr/>
        <p:txBody>
          <a:bodyPr/>
          <a:lstStyle/>
          <a:p>
            <a:r>
              <a:rPr lang="en-US" dirty="0" smtClean="0"/>
              <a:t>Provide substance to your responses. </a:t>
            </a:r>
            <a:endParaRPr lang="en-US" dirty="0"/>
          </a:p>
        </p:txBody>
      </p:sp>
    </p:spTree>
    <p:extLst>
      <p:ext uri="{BB962C8B-B14F-4D97-AF65-F5344CB8AC3E}">
        <p14:creationId xmlns:p14="http://schemas.microsoft.com/office/powerpoint/2010/main" val="251452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Writing Prompt </a:t>
            </a:r>
            <a:r>
              <a:rPr lang="en-US" dirty="0" smtClean="0"/>
              <a:t>#1 </a:t>
            </a:r>
            <a:r>
              <a:rPr lang="en-US" dirty="0"/>
              <a:t>(please write down the prompt in your workbook ) </a:t>
            </a:r>
          </a:p>
        </p:txBody>
      </p:sp>
      <p:sp>
        <p:nvSpPr>
          <p:cNvPr id="3" name="Content Placeholder 2"/>
          <p:cNvSpPr>
            <a:spLocks noGrp="1"/>
          </p:cNvSpPr>
          <p:nvPr>
            <p:ph idx="1"/>
          </p:nvPr>
        </p:nvSpPr>
        <p:spPr/>
        <p:txBody>
          <a:bodyPr/>
          <a:lstStyle/>
          <a:p>
            <a:r>
              <a:rPr lang="en-US" b="1" dirty="0"/>
              <a:t>Your Concerns~  What’s bugging you or stressing you out?  What are the biggest stress factors in your life right now?  Write about them and look at them.  What steps can you take to easy your burden this year and make your life easier and more rewarding than it is now? </a:t>
            </a:r>
            <a:endParaRPr lang="en-US" dirty="0"/>
          </a:p>
        </p:txBody>
      </p:sp>
    </p:spTree>
    <p:extLst>
      <p:ext uri="{BB962C8B-B14F-4D97-AF65-F5344CB8AC3E}">
        <p14:creationId xmlns:p14="http://schemas.microsoft.com/office/powerpoint/2010/main" val="120727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Writing Prompt </a:t>
            </a:r>
            <a:r>
              <a:rPr lang="en-US" dirty="0" smtClean="0"/>
              <a:t>#2</a:t>
            </a:r>
            <a:endParaRPr lang="en-US" dirty="0"/>
          </a:p>
        </p:txBody>
      </p:sp>
      <p:sp>
        <p:nvSpPr>
          <p:cNvPr id="3" name="Content Placeholder 2"/>
          <p:cNvSpPr>
            <a:spLocks noGrp="1"/>
          </p:cNvSpPr>
          <p:nvPr>
            <p:ph idx="1"/>
          </p:nvPr>
        </p:nvSpPr>
        <p:spPr/>
        <p:txBody>
          <a:bodyPr/>
          <a:lstStyle/>
          <a:p>
            <a:r>
              <a:rPr lang="en-US" b="1" dirty="0"/>
              <a:t>Your Health:  How are you and your body getting along these days?  What would you like to see change in your health, and how can you take steps to gradually make those changes?  What are your goals for personal fitness?  How do you plan on being successful towards those goals?  </a:t>
            </a:r>
          </a:p>
          <a:p>
            <a:r>
              <a:rPr lang="en-US" b="1" dirty="0"/>
              <a:t>Rate your workout for today on a scale of 1-5 (one being lazy, 5 being intense) </a:t>
            </a:r>
            <a:endParaRPr lang="en-US" dirty="0"/>
          </a:p>
        </p:txBody>
      </p:sp>
    </p:spTree>
    <p:extLst>
      <p:ext uri="{BB962C8B-B14F-4D97-AF65-F5344CB8AC3E}">
        <p14:creationId xmlns:p14="http://schemas.microsoft.com/office/powerpoint/2010/main" val="2663396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Writing Prompt #3</a:t>
            </a:r>
            <a:endParaRPr lang="en-US" dirty="0"/>
          </a:p>
        </p:txBody>
      </p:sp>
      <p:sp>
        <p:nvSpPr>
          <p:cNvPr id="3" name="Content Placeholder 2"/>
          <p:cNvSpPr>
            <a:spLocks noGrp="1"/>
          </p:cNvSpPr>
          <p:nvPr>
            <p:ph idx="1"/>
          </p:nvPr>
        </p:nvSpPr>
        <p:spPr/>
        <p:txBody>
          <a:bodyPr>
            <a:noAutofit/>
          </a:bodyPr>
          <a:lstStyle/>
          <a:p>
            <a:r>
              <a:rPr lang="en-US" sz="3000" dirty="0" smtClean="0"/>
              <a:t>“Think addition not subtraction.”  What can you add to your diet to make your diet healthier?    </a:t>
            </a:r>
          </a:p>
          <a:p>
            <a:r>
              <a:rPr lang="en-US" sz="3000" dirty="0" smtClean="0"/>
              <a:t>“Out of sight out of mind?  Try the opposite-Keep fresh cut/cleaned veggies in the front of your fridge.”  What would this look like in your kitchen at home?  Explain how you would put this into practice (what fruits/veggies do you like)</a:t>
            </a:r>
            <a:endParaRPr lang="en-US" sz="3000" dirty="0"/>
          </a:p>
        </p:txBody>
      </p:sp>
    </p:spTree>
    <p:extLst>
      <p:ext uri="{BB962C8B-B14F-4D97-AF65-F5344CB8AC3E}">
        <p14:creationId xmlns:p14="http://schemas.microsoft.com/office/powerpoint/2010/main" val="2222916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Write down the Prompt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What do you know about the benefits of exercise?</a:t>
            </a:r>
          </a:p>
          <a:p>
            <a:r>
              <a:rPr lang="en-US" dirty="0" smtClean="0"/>
              <a:t>List and explain as many benefits as you can come up with. </a:t>
            </a:r>
          </a:p>
          <a:p>
            <a:endParaRPr lang="en-US" dirty="0"/>
          </a:p>
          <a:p>
            <a:endParaRPr lang="en-US" dirty="0" smtClean="0"/>
          </a:p>
          <a:p>
            <a:endParaRPr lang="en-US" dirty="0"/>
          </a:p>
          <a:p>
            <a:r>
              <a:rPr lang="en-US" dirty="0"/>
              <a:t>Do you prefer getting active by playing team sports or individual ones</a:t>
            </a:r>
            <a:r>
              <a:rPr lang="en-US" dirty="0" smtClean="0"/>
              <a:t>?  Which activities do you most enjoy?  Least enjoy?  </a:t>
            </a:r>
            <a:endParaRPr lang="en-US" dirty="0"/>
          </a:p>
          <a:p>
            <a:r>
              <a:rPr lang="en-US" dirty="0" smtClean="0"/>
              <a:t> </a:t>
            </a:r>
            <a:endParaRPr lang="en-US" dirty="0"/>
          </a:p>
        </p:txBody>
      </p:sp>
      <p:sp>
        <p:nvSpPr>
          <p:cNvPr id="4" name="TextBox 3"/>
          <p:cNvSpPr txBox="1"/>
          <p:nvPr/>
        </p:nvSpPr>
        <p:spPr>
          <a:xfrm>
            <a:off x="7840133" y="32681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64812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WORKOUT </a:t>
            </a:r>
            <a:endParaRPr lang="en-US" dirty="0"/>
          </a:p>
        </p:txBody>
      </p:sp>
      <p:sp>
        <p:nvSpPr>
          <p:cNvPr id="3" name="Content Placeholder 2"/>
          <p:cNvSpPr>
            <a:spLocks noGrp="1"/>
          </p:cNvSpPr>
          <p:nvPr>
            <p:ph idx="1"/>
          </p:nvPr>
        </p:nvSpPr>
        <p:spPr>
          <a:xfrm>
            <a:off x="779463" y="1949824"/>
            <a:ext cx="3077243" cy="4007224"/>
          </a:xfrm>
        </p:spPr>
        <p:txBody>
          <a:bodyPr>
            <a:normAutofit lnSpcReduction="10000"/>
          </a:bodyPr>
          <a:lstStyle/>
          <a:p>
            <a:r>
              <a:rPr lang="en-US" sz="3000" dirty="0" smtClean="0"/>
              <a:t>15 jump squats </a:t>
            </a:r>
          </a:p>
          <a:p>
            <a:r>
              <a:rPr lang="en-US" sz="3000" dirty="0" smtClean="0"/>
              <a:t>5 push-ups</a:t>
            </a:r>
          </a:p>
          <a:p>
            <a:r>
              <a:rPr lang="en-US" sz="3000" dirty="0" smtClean="0"/>
              <a:t>30 High Knees</a:t>
            </a:r>
          </a:p>
          <a:p>
            <a:r>
              <a:rPr lang="en-US" sz="3000" dirty="0" smtClean="0"/>
              <a:t>5 </a:t>
            </a:r>
            <a:r>
              <a:rPr lang="en-US" sz="3000" dirty="0" err="1" smtClean="0"/>
              <a:t>Burpees</a:t>
            </a:r>
            <a:endParaRPr lang="en-US" sz="3000" dirty="0" smtClean="0"/>
          </a:p>
          <a:p>
            <a:r>
              <a:rPr lang="en-US" sz="3000" dirty="0" smtClean="0"/>
              <a:t>10 Lunges</a:t>
            </a:r>
          </a:p>
          <a:p>
            <a:r>
              <a:rPr lang="en-US" sz="3000" dirty="0" smtClean="0"/>
              <a:t>5 Push Ups</a:t>
            </a:r>
          </a:p>
          <a:p>
            <a:pPr marL="0" indent="0">
              <a:buNone/>
            </a:pPr>
            <a:endParaRPr lang="en-US" dirty="0"/>
          </a:p>
        </p:txBody>
      </p:sp>
      <p:sp>
        <p:nvSpPr>
          <p:cNvPr id="4" name="Content Placeholder 2"/>
          <p:cNvSpPr txBox="1">
            <a:spLocks/>
          </p:cNvSpPr>
          <p:nvPr/>
        </p:nvSpPr>
        <p:spPr>
          <a:xfrm>
            <a:off x="4819925" y="1949824"/>
            <a:ext cx="3771437" cy="4007224"/>
          </a:xfrm>
          <a:prstGeom prst="rect">
            <a:avLst/>
          </a:prstGeom>
        </p:spPr>
        <p:txBody>
          <a:bodyPr vert="horz" lIns="91440" tIns="45720" rIns="91440" bIns="45720" rtlCol="0">
            <a:noAutofit/>
          </a:bodyPr>
          <a:lst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a:lstStyle>
          <a:p>
            <a:r>
              <a:rPr lang="en-US" sz="3000" dirty="0"/>
              <a:t>10 </a:t>
            </a:r>
            <a:r>
              <a:rPr lang="en-US" sz="3000" dirty="0" smtClean="0"/>
              <a:t>Lunges</a:t>
            </a:r>
          </a:p>
          <a:p>
            <a:r>
              <a:rPr lang="en-US" sz="3000" dirty="0" smtClean="0"/>
              <a:t>5 </a:t>
            </a:r>
            <a:r>
              <a:rPr lang="en-US" sz="3000" dirty="0" err="1" smtClean="0"/>
              <a:t>Burpees</a:t>
            </a:r>
            <a:endParaRPr lang="en-US" sz="3000" dirty="0" smtClean="0"/>
          </a:p>
          <a:p>
            <a:r>
              <a:rPr lang="en-US" sz="3000" dirty="0" smtClean="0"/>
              <a:t>15 Jump Squats</a:t>
            </a:r>
          </a:p>
          <a:p>
            <a:r>
              <a:rPr lang="en-US" sz="3000" dirty="0" smtClean="0"/>
              <a:t>10 Second Plank </a:t>
            </a:r>
          </a:p>
          <a:p>
            <a:r>
              <a:rPr lang="en-US" sz="3000" dirty="0" smtClean="0"/>
              <a:t>10 Lunges</a:t>
            </a:r>
          </a:p>
          <a:p>
            <a:r>
              <a:rPr lang="en-US" sz="3000" dirty="0" smtClean="0"/>
              <a:t>20 Jumping Jacks </a:t>
            </a:r>
          </a:p>
          <a:p>
            <a:pPr marL="0" indent="0">
              <a:buFont typeface="Wingdings 2" pitchFamily="18" charset="2"/>
              <a:buNone/>
            </a:pPr>
            <a:endParaRPr lang="en-US" sz="3000" dirty="0"/>
          </a:p>
        </p:txBody>
      </p:sp>
    </p:spTree>
    <p:extLst>
      <p:ext uri="{BB962C8B-B14F-4D97-AF65-F5344CB8AC3E}">
        <p14:creationId xmlns:p14="http://schemas.microsoft.com/office/powerpoint/2010/main" val="44336543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59</TotalTime>
  <Words>325</Words>
  <Application>Microsoft Macintosh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Pixel</vt:lpstr>
      <vt:lpstr>Personal Fitness Notebook writing Prompts </vt:lpstr>
      <vt:lpstr>Writing Prompt #1 (please write down the prompt in your workbook ) </vt:lpstr>
      <vt:lpstr>Writing Prompt #2</vt:lpstr>
      <vt:lpstr>Writing Prompt #3</vt:lpstr>
      <vt:lpstr>#4  Write down the Prompt </vt:lpstr>
      <vt:lpstr>WORKOUT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dc:creator>
  <cp:lastModifiedBy>Kevin</cp:lastModifiedBy>
  <cp:revision>15</cp:revision>
  <dcterms:created xsi:type="dcterms:W3CDTF">2019-09-11T17:38:58Z</dcterms:created>
  <dcterms:modified xsi:type="dcterms:W3CDTF">2019-09-19T18:56:45Z</dcterms:modified>
</cp:coreProperties>
</file>